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4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9333E-35E3-490B-A1B1-BF50FBB28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620689"/>
            <a:ext cx="8136904" cy="1008111"/>
          </a:xfrm>
        </p:spPr>
        <p:txBody>
          <a:bodyPr>
            <a:normAutofit/>
          </a:bodyPr>
          <a:lstStyle/>
          <a:p>
            <a:r>
              <a:rPr lang="ru-RU" sz="2400" dirty="0"/>
              <a:t>Название организации</a:t>
            </a:r>
            <a:br>
              <a:rPr lang="ru-RU" sz="2400" dirty="0"/>
            </a:br>
            <a:r>
              <a:rPr lang="ru-RU" sz="2400" dirty="0"/>
              <a:t>Логотип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B0781F-E5DA-47D5-9B93-8E56544BE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630616" cy="1584176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Название проекта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89C7380-A89A-435B-8DE8-45C4084C125C}"/>
              </a:ext>
            </a:extLst>
          </p:cNvPr>
          <p:cNvSpPr/>
          <p:nvPr/>
        </p:nvSpPr>
        <p:spPr>
          <a:xfrm>
            <a:off x="3275856" y="4437112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ФИО кандидата,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8454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C9C312-603F-46BD-A187-BCA1EBB364A2}"/>
              </a:ext>
            </a:extLst>
          </p:cNvPr>
          <p:cNvSpPr/>
          <p:nvPr/>
        </p:nvSpPr>
        <p:spPr>
          <a:xfrm>
            <a:off x="971600" y="1052736"/>
            <a:ext cx="1368152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Ваше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фото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E31383-5D11-4F50-B657-5097268C877E}"/>
              </a:ext>
            </a:extLst>
          </p:cNvPr>
          <p:cNvSpPr/>
          <p:nvPr/>
        </p:nvSpPr>
        <p:spPr>
          <a:xfrm>
            <a:off x="2699792" y="620688"/>
            <a:ext cx="5904656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ФИО кандидата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Краткое резюме (рассказ о себе, образовании, повышении квалификации, о проектной деятельности) </a:t>
            </a:r>
          </a:p>
        </p:txBody>
      </p:sp>
    </p:spTree>
    <p:extLst>
      <p:ext uri="{BB962C8B-B14F-4D97-AF65-F5344CB8AC3E}">
        <p14:creationId xmlns:p14="http://schemas.microsoft.com/office/powerpoint/2010/main" val="174865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310D01-4806-4B47-8A6A-61B59CFAFF1F}"/>
              </a:ext>
            </a:extLst>
          </p:cNvPr>
          <p:cNvSpPr/>
          <p:nvPr/>
        </p:nvSpPr>
        <p:spPr>
          <a:xfrm>
            <a:off x="107504" y="656692"/>
            <a:ext cx="8856984" cy="5544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spcAft>
                <a:spcPts val="400"/>
              </a:spcAft>
            </a:pPr>
            <a:r>
              <a:rPr lang="ru-RU" b="1" dirty="0">
                <a:solidFill>
                  <a:schemeClr val="tx1"/>
                </a:solidFill>
              </a:rPr>
              <a:t>Презентация по проекту также должна содержать описание по проекту: </a:t>
            </a:r>
          </a:p>
          <a:p>
            <a:pPr marL="357188" indent="-174625" algn="just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Предпосылки, цели, задачи, ограничения проекта</a:t>
            </a:r>
          </a:p>
          <a:p>
            <a:pPr marL="357188" indent="-174625" algn="just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Стратегию реализации проекта и взаимосвязь со стратегией Компании (для уровней В и А – обязательно)</a:t>
            </a:r>
          </a:p>
          <a:p>
            <a:pPr marL="357188" indent="-174625" algn="just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Краткое описание результата проекта – объекта/продукта/услуги</a:t>
            </a:r>
          </a:p>
          <a:p>
            <a:pPr marL="357188" indent="-174625" algn="just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Структуру заинтересованных сторон (включая их анализ – для уровней В и А - обязательно)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Организационную структуру проекта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Структуру декомпозиции работ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сроками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стоимостью, бюджетом проекта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рисками (Реестр рисков, анализ рисков)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коммуникациями (матрица коммуникаций)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командой проекта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Документация проекта. Структуру Организационно-распорядительной документации (при необходимости)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Управление изменениями, Управление организационными изменениями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Вызовы/сложности при реализации проекта</a:t>
            </a: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>
                <a:solidFill>
                  <a:schemeClr val="tx1"/>
                </a:solidFill>
              </a:rPr>
              <a:t>Извлечённые уроки (выводы </a:t>
            </a:r>
            <a:r>
              <a:rPr lang="ru-RU" dirty="0">
                <a:solidFill>
                  <a:schemeClr val="tx1"/>
                </a:solidFill>
              </a:rPr>
              <a:t>Заявителя о </a:t>
            </a:r>
            <a:r>
              <a:rPr lang="ru-RU">
                <a:solidFill>
                  <a:schemeClr val="tx1"/>
                </a:solidFill>
              </a:rPr>
              <a:t>реализации проекта)</a:t>
            </a:r>
            <a:endParaRPr lang="ru-RU" dirty="0">
              <a:solidFill>
                <a:schemeClr val="tx1"/>
              </a:solidFill>
            </a:endParaRPr>
          </a:p>
          <a:p>
            <a:pPr marL="357188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Аналитические диаграммы /графики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Другие направления и разделы, которые «характерны» для проекта и демонстрируют его индивидуальные особенности. </a:t>
            </a:r>
          </a:p>
          <a:p>
            <a:pPr marL="357188" lvl="0" indent="-174625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Для уровней В и А необходимо раскрыть сферу компетентности «Люди».</a:t>
            </a:r>
          </a:p>
        </p:txBody>
      </p:sp>
    </p:spTree>
    <p:extLst>
      <p:ext uri="{BB962C8B-B14F-4D97-AF65-F5344CB8AC3E}">
        <p14:creationId xmlns:p14="http://schemas.microsoft.com/office/powerpoint/2010/main" val="15080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4D09F6-F4AF-450C-A13A-620488AD90BF}"/>
              </a:ext>
            </a:extLst>
          </p:cNvPr>
          <p:cNvSpPr txBox="1"/>
          <p:nvPr/>
        </p:nvSpPr>
        <p:spPr>
          <a:xfrm>
            <a:off x="539552" y="1268760"/>
            <a:ext cx="835292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Презентация по проекту для уровней С,  B и А - это полноценный наглядный мини-Отчёт, который демонстрирует ОПЫТ кандидата (в том числе описание использованных подходов, применяемых методов управления и взаимодействия с участниками проекта. С примерами (реестр рисков, WBS-структура, график проекта (или его части), План коммуникаций, План управления изменениями,....</a:t>
            </a:r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chemeClr val="tx1"/>
                </a:solidFill>
              </a:rPr>
              <a:t>Презентация по проекту должна отражать Ваш отчет по проекту и отражать Ваш опыт проектной управленческой деятельности. Презентация должна составлять от 20 до 35 страниц слайдов (в соответствии с Отчётом по проекту для уровней В и А). 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6441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285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Название организации Логотип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 Логотип</dc:title>
  <dc:creator>sekletova</dc:creator>
  <cp:lastModifiedBy>Dmitry Medvedev</cp:lastModifiedBy>
  <cp:revision>31</cp:revision>
  <dcterms:created xsi:type="dcterms:W3CDTF">2011-08-04T10:42:52Z</dcterms:created>
  <dcterms:modified xsi:type="dcterms:W3CDTF">2022-02-03T09:53:15Z</dcterms:modified>
</cp:coreProperties>
</file>